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7"/>
  </p:notesMasterIdLst>
  <p:sldIdLst>
    <p:sldId id="256" r:id="rId3"/>
    <p:sldId id="257" r:id="rId4"/>
    <p:sldId id="259" r:id="rId5"/>
    <p:sldId id="258" r:id="rId6"/>
    <p:sldId id="267" r:id="rId7"/>
    <p:sldId id="268" r:id="rId8"/>
    <p:sldId id="26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18"/>
      <p:bold r:id="rId19"/>
      <p:italic r:id="rId20"/>
      <p:boldItalic r:id="rId21"/>
    </p:embeddedFont>
    <p:embeddedFont>
      <p:font typeface="Proxima Nova" panose="020B0604020202020204" charset="0"/>
      <p:regular r:id="rId22"/>
      <p:bold r:id="rId23"/>
      <p:italic r:id="rId24"/>
      <p:boldItalic r:id="rId25"/>
    </p:embeddedFont>
    <p:embeddedFont>
      <p:font typeface="Raleway" pitchFamily="2" charset="0"/>
      <p:regular r:id="rId26"/>
      <p:bold r:id="rId27"/>
      <p:italic r:id="rId28"/>
      <p:boldItalic r:id="rId29"/>
    </p:embeddedFont>
    <p:embeddedFont>
      <p:font typeface="Source Sans Pro" panose="020B0503030403020204" pitchFamily="34" charset="0"/>
      <p:regular r:id="rId30"/>
      <p:bold r:id="rId31"/>
      <p:italic r:id="rId32"/>
      <p:boldItalic r:id="rId33"/>
    </p:embeddedFont>
    <p:embeddedFont>
      <p:font typeface="Trebuchet MS" panose="020B060302020202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06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eece76f1df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g2eece76f1df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eece76f1d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g2eece76f1d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eece76f1df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g2eece76f1d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eece76f1df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8" name="Google Shape;188;g2eece76f1df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79e9230c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279e9230c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eecbf0800a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" name="Google Shape;123;g2eecbf0800a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eecbf0800a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g2eecbf0800a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eece76f1d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g2eece76f1d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eecbf0800a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g2eecbf0800a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38035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eecbf0800a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g2eecbf0800a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4010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eecbf0800a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g2eecbf0800a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68336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eece76f1d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g2eece76f1d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eece76f1d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g2eece76f1d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xima Nova"/>
              <a:buNone/>
              <a:defRPr sz="30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83275" y="433516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1094" y="4523897"/>
            <a:ext cx="2921794" cy="45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ia Gray Template" type="tx">
  <p:cSld name="TITLE_AND_BOD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746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Calibri"/>
              <a:buChar char="●"/>
              <a:defRPr sz="2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5370" y="4808976"/>
            <a:ext cx="1436856" cy="22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l="7649" t="8726" r="25661" b="7850"/>
          <a:stretch/>
        </p:blipFill>
        <p:spPr>
          <a:xfrm>
            <a:off x="110569" y="4652826"/>
            <a:ext cx="411525" cy="406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F7818">
            <a:alpha val="69410"/>
          </a:srgbClr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5" name="Google Shape;95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24138" y="434216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sz="27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body" idx="1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746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Calibri"/>
              <a:buChar char="►"/>
              <a:defRPr sz="2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►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►"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○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■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" name="Google Shape;2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75400" y="4749650"/>
            <a:ext cx="1871300" cy="28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842" y="4644292"/>
            <a:ext cx="4960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 sz="14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 sz="14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 sz="14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 sz="14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 sz="14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 sz="14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 sz="14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 sz="14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firialabs.com/codex/ascii_art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firialabs.com/codex/gallery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CodeX and ASCII Art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>
            <a:spLocks noGrp="1"/>
          </p:cNvSpPr>
          <p:nvPr>
            <p:ph type="title"/>
          </p:nvPr>
        </p:nvSpPr>
        <p:spPr>
          <a:xfrm>
            <a:off x="508000" y="152400"/>
            <a:ext cx="7624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</a:pPr>
            <a:r>
              <a:rPr lang="en"/>
              <a:t>Making your own ASCII Art</a:t>
            </a:r>
            <a:endParaRPr/>
          </a:p>
        </p:txBody>
      </p:sp>
      <p:sp>
        <p:nvSpPr>
          <p:cNvPr id="167" name="Google Shape;167;p32"/>
          <p:cNvSpPr txBox="1">
            <a:spLocks noGrp="1"/>
          </p:cNvSpPr>
          <p:nvPr>
            <p:ph type="body" idx="1"/>
          </p:nvPr>
        </p:nvSpPr>
        <p:spPr>
          <a:xfrm>
            <a:off x="640150" y="653549"/>
            <a:ext cx="3614455" cy="360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►"/>
            </a:pPr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Then start with the first row. 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►"/>
            </a:pPr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In our image, each row has 12 boxes, or pixels.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►"/>
            </a:pPr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Each one must be represented either with </a:t>
            </a:r>
            <a:r>
              <a:rPr lang="en" sz="2400" b="1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 for transparent, or the symbol that represents the color. 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68" name="Google Shape;16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5167" y="1957478"/>
            <a:ext cx="2755875" cy="206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D34A9E-5692-37EA-E64F-8DD23D5ABE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839" b="64774"/>
          <a:stretch/>
        </p:blipFill>
        <p:spPr>
          <a:xfrm>
            <a:off x="4755167" y="851740"/>
            <a:ext cx="3990519" cy="9905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>
            <a:spLocks noGrp="1"/>
          </p:cNvSpPr>
          <p:nvPr>
            <p:ph type="title"/>
          </p:nvPr>
        </p:nvSpPr>
        <p:spPr>
          <a:xfrm>
            <a:off x="508000" y="152400"/>
            <a:ext cx="7624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</a:pPr>
            <a:r>
              <a:rPr lang="en"/>
              <a:t>Making your own ASCII Art</a:t>
            </a:r>
            <a:endParaRPr/>
          </a:p>
        </p:txBody>
      </p:sp>
      <p:sp>
        <p:nvSpPr>
          <p:cNvPr id="175" name="Google Shape;175;p33"/>
          <p:cNvSpPr txBox="1">
            <a:spLocks noGrp="1"/>
          </p:cNvSpPr>
          <p:nvPr>
            <p:ph type="body" idx="1"/>
          </p:nvPr>
        </p:nvSpPr>
        <p:spPr>
          <a:xfrm>
            <a:off x="640150" y="653550"/>
            <a:ext cx="3750481" cy="15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►"/>
            </a:pPr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Finish the image by completing the rows 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►"/>
            </a:pPr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Each row needs to be the same size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6" name="Google Shape;17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500" y="2404375"/>
            <a:ext cx="3178400" cy="23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E1574F-B07A-5DCE-88A7-98D18181E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482" y="647700"/>
            <a:ext cx="4343400" cy="29527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title"/>
          </p:nvPr>
        </p:nvSpPr>
        <p:spPr>
          <a:xfrm>
            <a:off x="508000" y="152400"/>
            <a:ext cx="7624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</a:pPr>
            <a:r>
              <a:rPr lang="en"/>
              <a:t>Making your own ASCII Art</a:t>
            </a:r>
            <a:endParaRPr/>
          </a:p>
        </p:txBody>
      </p:sp>
      <p:sp>
        <p:nvSpPr>
          <p:cNvPr id="183" name="Google Shape;183;p34"/>
          <p:cNvSpPr txBox="1">
            <a:spLocks noGrp="1"/>
          </p:cNvSpPr>
          <p:nvPr>
            <p:ph type="body" idx="1"/>
          </p:nvPr>
        </p:nvSpPr>
        <p:spPr>
          <a:xfrm>
            <a:off x="640149" y="653550"/>
            <a:ext cx="6108273" cy="15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►"/>
            </a:pPr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Use code to display the image.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685800" lvl="1" indent="-2794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►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You may need to play around with the scale.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685800" lvl="1" indent="-2794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►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You can move the image by changing the x and y position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5" name="Google Shape;18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2194" y="2149502"/>
            <a:ext cx="6581541" cy="1440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>
            <a:spLocks noGrp="1"/>
          </p:cNvSpPr>
          <p:nvPr>
            <p:ph type="title"/>
          </p:nvPr>
        </p:nvSpPr>
        <p:spPr>
          <a:xfrm>
            <a:off x="203200" y="152400"/>
            <a:ext cx="7624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</a:pPr>
            <a:r>
              <a:rPr lang="en"/>
              <a:t>Making your own ASCII Art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</a:pPr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body" idx="1"/>
          </p:nvPr>
        </p:nvSpPr>
        <p:spPr>
          <a:xfrm>
            <a:off x="335350" y="653550"/>
            <a:ext cx="6755400" cy="15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►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Another simple bitmap image: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►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You can create your own bitmap image!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►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If you search for one, don’t look for ASCII art.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►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This is really a bitmap, or “simple pixel art”.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2" name="Google Shape;19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150" y="2213850"/>
            <a:ext cx="2381250" cy="2447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>
            <a:spLocks noGrp="1"/>
          </p:cNvSpPr>
          <p:nvPr>
            <p:ph type="title"/>
          </p:nvPr>
        </p:nvSpPr>
        <p:spPr>
          <a:xfrm>
            <a:off x="203200" y="152400"/>
            <a:ext cx="7624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</a:pPr>
            <a:r>
              <a:rPr lang="en"/>
              <a:t>Another example:</a:t>
            </a:r>
            <a:endParaRPr/>
          </a:p>
        </p:txBody>
      </p:sp>
      <p:sp>
        <p:nvSpPr>
          <p:cNvPr id="198" name="Google Shape;198;p36"/>
          <p:cNvSpPr txBox="1">
            <a:spLocks noGrp="1"/>
          </p:cNvSpPr>
          <p:nvPr>
            <p:ph type="body" idx="1"/>
          </p:nvPr>
        </p:nvSpPr>
        <p:spPr>
          <a:xfrm>
            <a:off x="335350" y="653550"/>
            <a:ext cx="2381100" cy="15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►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Another simple bitmap image: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9" name="Google Shape;19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275" y="1978300"/>
            <a:ext cx="2381250" cy="244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5250" y="83850"/>
            <a:ext cx="3570751" cy="440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6"/>
          <p:cNvPicPr preferRelativeResize="0"/>
          <p:nvPr/>
        </p:nvPicPr>
        <p:blipFill rotWithShape="1">
          <a:blip r:embed="rId5">
            <a:alphaModFix/>
          </a:blip>
          <a:srcRect t="12755" r="1195" b="18107"/>
          <a:stretch/>
        </p:blipFill>
        <p:spPr>
          <a:xfrm>
            <a:off x="3385250" y="4550775"/>
            <a:ext cx="5113975" cy="51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34225" y="1771900"/>
            <a:ext cx="2014375" cy="214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>
            <a:spLocks noGrp="1"/>
          </p:cNvSpPr>
          <p:nvPr>
            <p:ph type="title"/>
          </p:nvPr>
        </p:nvSpPr>
        <p:spPr>
          <a:xfrm>
            <a:off x="508000" y="304800"/>
            <a:ext cx="8109000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</a:pPr>
            <a:r>
              <a:rPr lang="en"/>
              <a:t>Built-in Images</a:t>
            </a:r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body" idx="1"/>
          </p:nvPr>
        </p:nvSpPr>
        <p:spPr>
          <a:xfrm>
            <a:off x="738599" y="805975"/>
            <a:ext cx="72789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►"/>
            </a:pPr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Built-in images are called ASCII Art</a:t>
            </a:r>
            <a:endParaRPr sz="2400" b="1"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685800" lvl="1" indent="-292100" algn="l" rtl="0">
              <a:spcBef>
                <a:spcPts val="1000"/>
              </a:spcBef>
              <a:spcAft>
                <a:spcPts val="0"/>
              </a:spcAft>
              <a:buSzPts val="2000"/>
              <a:buFont typeface="Proxima Nova"/>
              <a:buChar char="►"/>
            </a:pPr>
            <a:r>
              <a:rPr lang="en" sz="2000" dirty="0">
                <a:solidFill>
                  <a:schemeClr val="bg2"/>
                </a:solidFill>
                <a:latin typeface="Proxima Nova"/>
                <a:ea typeface="Proxima Nova"/>
                <a:cs typeface="Proxima Nova"/>
                <a:sym typeface="Proxima Nova"/>
              </a:rPr>
              <a:t>They are bitmap images</a:t>
            </a:r>
          </a:p>
          <a:p>
            <a:pPr marL="685800" lvl="1" indent="-292100" algn="l" rtl="0">
              <a:spcBef>
                <a:spcPts val="1000"/>
              </a:spcBef>
              <a:spcAft>
                <a:spcPts val="0"/>
              </a:spcAft>
              <a:buSzPts val="2000"/>
              <a:buFont typeface="Proxima Nova"/>
              <a:buChar char="►"/>
            </a:pPr>
            <a:r>
              <a:rPr lang="en" sz="2000" u="sng" dirty="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https://docs.firialabs.com/codex/gallery.html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685800" lvl="1" indent="-292100" algn="l" rtl="0">
              <a:spcBef>
                <a:spcPts val="1000"/>
              </a:spcBef>
              <a:spcAft>
                <a:spcPts val="0"/>
              </a:spcAft>
              <a:buSzPts val="2000"/>
              <a:buFont typeface="Proxima Nova"/>
              <a:buChar char="►"/>
            </a:pPr>
            <a:r>
              <a:rPr lang="en" sz="2000" u="sng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https://docs.firialabs.com/codex/ascii_art.html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685800" lvl="1" indent="-292100" algn="l" rtl="0">
              <a:spcBef>
                <a:spcPts val="1000"/>
              </a:spcBef>
              <a:spcAft>
                <a:spcPts val="0"/>
              </a:spcAft>
              <a:buSzPts val="2000"/>
              <a:buFont typeface="Proxima Nova"/>
              <a:buChar char="►"/>
            </a:pPr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Each image is 24x24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685800" lvl="1" indent="-292100" algn="l" rtl="0">
              <a:spcBef>
                <a:spcPts val="1000"/>
              </a:spcBef>
              <a:spcAft>
                <a:spcPts val="0"/>
              </a:spcAft>
              <a:buSzPts val="2000"/>
              <a:buFont typeface="Proxima Nova"/>
              <a:buChar char="►"/>
            </a:pPr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Scale to 10 for 240x240</a:t>
            </a:r>
            <a:endParaRPr sz="1400" dirty="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7" name="Google Shape;12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7475" y="178400"/>
            <a:ext cx="2182550" cy="447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 txBox="1">
            <a:spLocks noGrp="1"/>
          </p:cNvSpPr>
          <p:nvPr>
            <p:ph type="title"/>
          </p:nvPr>
        </p:nvSpPr>
        <p:spPr>
          <a:xfrm>
            <a:off x="508000" y="152400"/>
            <a:ext cx="7624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</a:pPr>
            <a:r>
              <a:rPr lang="en"/>
              <a:t>Making your own ASCII Art</a:t>
            </a:r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body" idx="1"/>
          </p:nvPr>
        </p:nvSpPr>
        <p:spPr>
          <a:xfrm>
            <a:off x="640149" y="653550"/>
            <a:ext cx="7561800" cy="11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►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Experiment with re-doing a built-in image</a:t>
            </a:r>
            <a:endParaRPr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2" name="Google Shape;14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400" y="1203956"/>
            <a:ext cx="1668220" cy="365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7397" y="1203950"/>
            <a:ext cx="1668220" cy="378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7502" y="1790063"/>
            <a:ext cx="4360973" cy="60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60420" y="1257259"/>
            <a:ext cx="1770668" cy="420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67508" y="2503370"/>
            <a:ext cx="1756503" cy="2010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>
            <a:spLocks noGrp="1"/>
          </p:cNvSpPr>
          <p:nvPr>
            <p:ph type="title"/>
          </p:nvPr>
        </p:nvSpPr>
        <p:spPr>
          <a:xfrm>
            <a:off x="508000" y="152400"/>
            <a:ext cx="7624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</a:pPr>
            <a:r>
              <a:rPr lang="en"/>
              <a:t>Making your own ASCII Art</a:t>
            </a:r>
            <a:endParaRPr/>
          </a:p>
        </p:txBody>
      </p:sp>
      <p:sp>
        <p:nvSpPr>
          <p:cNvPr id="133" name="Google Shape;133;p28"/>
          <p:cNvSpPr txBox="1">
            <a:spLocks noGrp="1"/>
          </p:cNvSpPr>
          <p:nvPr>
            <p:ph type="body" idx="1"/>
          </p:nvPr>
        </p:nvSpPr>
        <p:spPr>
          <a:xfrm>
            <a:off x="640150" y="653550"/>
            <a:ext cx="7019700" cy="40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►"/>
            </a:pPr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Start a new file in CodeSpace (use the sandbox)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►"/>
            </a:pPr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Import these modules: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►"/>
            </a:pPr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Create a variable for your image (should be descriptive)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685800" lvl="1" indent="-3175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►"/>
            </a:pPr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Use 3 single quotes ‘’’ to define the ASCII image.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4" name="Google Shape;1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684" y="1532825"/>
            <a:ext cx="3852975" cy="87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7413" y="3659203"/>
            <a:ext cx="3200400" cy="1338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 txBox="1">
            <a:spLocks noGrp="1"/>
          </p:cNvSpPr>
          <p:nvPr>
            <p:ph type="title"/>
          </p:nvPr>
        </p:nvSpPr>
        <p:spPr>
          <a:xfrm>
            <a:off x="508000" y="152400"/>
            <a:ext cx="7624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</a:pPr>
            <a:r>
              <a:rPr lang="en"/>
              <a:t>Making your own ASCII Art</a:t>
            </a:r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body" idx="1"/>
          </p:nvPr>
        </p:nvSpPr>
        <p:spPr>
          <a:xfrm>
            <a:off x="640149" y="653550"/>
            <a:ext cx="4861365" cy="201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►"/>
            </a:pPr>
            <a:r>
              <a:rPr lang="en-US" sz="1800" dirty="0">
                <a:latin typeface="Proxima Nova"/>
                <a:ea typeface="Proxima Nova"/>
                <a:cs typeface="Proxima Nova"/>
                <a:sym typeface="Proxima Nova"/>
              </a:rPr>
              <a:t>Go to the gallery</a:t>
            </a:r>
          </a:p>
          <a:p>
            <a:pPr marL="342900" indent="-317500">
              <a:spcBef>
                <a:spcPts val="0"/>
              </a:spcBef>
              <a:buSzPts val="2400"/>
              <a:buFont typeface="Proxima Nova"/>
              <a:buChar char="►"/>
            </a:pPr>
            <a:r>
              <a:rPr lang="en-US" sz="1800" u="sng" dirty="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https://docs.firialabs.com/codex/gallery.html</a:t>
            </a:r>
            <a:endParaRPr lang="en-US" sz="1800" u="sng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indent="-317500">
              <a:spcBef>
                <a:spcPts val="0"/>
              </a:spcBef>
              <a:buSzPts val="2400"/>
              <a:buFont typeface="Proxima Nova"/>
              <a:buChar char="►"/>
            </a:pPr>
            <a:r>
              <a:rPr lang="en-US" sz="1800" dirty="0">
                <a:solidFill>
                  <a:schemeClr val="bg2"/>
                </a:solidFill>
                <a:latin typeface="Proxima Nova"/>
                <a:ea typeface="Proxima Nova"/>
                <a:cs typeface="Proxima Nova"/>
                <a:sym typeface="Proxima Nova"/>
              </a:rPr>
              <a:t>Select a built-in graphic, like the music note</a:t>
            </a:r>
          </a:p>
          <a:p>
            <a:pPr marL="342900" indent="-317500">
              <a:spcBef>
                <a:spcPts val="0"/>
              </a:spcBef>
              <a:buSzPts val="2400"/>
              <a:buFont typeface="Proxima Nova"/>
              <a:buChar char="►"/>
            </a:pPr>
            <a:r>
              <a:rPr lang="en-US" sz="1800" dirty="0">
                <a:solidFill>
                  <a:schemeClr val="bg2"/>
                </a:solidFill>
                <a:latin typeface="Proxima Nova"/>
                <a:ea typeface="Proxima Nova"/>
                <a:cs typeface="Proxima Nova"/>
                <a:sym typeface="Proxima Nova"/>
              </a:rPr>
              <a:t>Copy and paste the code into your new program</a:t>
            </a:r>
            <a:endParaRPr sz="1800" dirty="0">
              <a:solidFill>
                <a:schemeClr val="bg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903750-7300-79B3-2574-C130C28AA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550" y="76200"/>
            <a:ext cx="2782959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70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 txBox="1">
            <a:spLocks noGrp="1"/>
          </p:cNvSpPr>
          <p:nvPr>
            <p:ph type="title"/>
          </p:nvPr>
        </p:nvSpPr>
        <p:spPr>
          <a:xfrm>
            <a:off x="508000" y="152400"/>
            <a:ext cx="7624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</a:pPr>
            <a:r>
              <a:rPr lang="en"/>
              <a:t>Making your own ASCII Art</a:t>
            </a:r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body" idx="1"/>
          </p:nvPr>
        </p:nvSpPr>
        <p:spPr>
          <a:xfrm>
            <a:off x="640149" y="653550"/>
            <a:ext cx="7370297" cy="201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►"/>
            </a:pPr>
            <a:r>
              <a:rPr lang="en-US" sz="1800" dirty="0">
                <a:latin typeface="Proxima Nova"/>
                <a:ea typeface="Proxima Nova"/>
                <a:cs typeface="Proxima Nova"/>
                <a:sym typeface="Proxima Nova"/>
              </a:rPr>
              <a:t>The first line in the image defines the colors used and the symbol for each color.</a:t>
            </a:r>
          </a:p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►"/>
            </a:pPr>
            <a:r>
              <a:rPr lang="en-US" sz="1800" dirty="0">
                <a:solidFill>
                  <a:schemeClr val="bg2"/>
                </a:solidFill>
                <a:latin typeface="Proxima Nova"/>
                <a:ea typeface="Proxima Nova"/>
                <a:cs typeface="Proxima Nova"/>
                <a:sym typeface="Proxima Nova"/>
              </a:rPr>
              <a:t>The symbol can be a number, letter, or character.</a:t>
            </a:r>
          </a:p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►"/>
            </a:pPr>
            <a:r>
              <a:rPr lang="en-US" sz="1800" dirty="0">
                <a:solidFill>
                  <a:schemeClr val="bg2"/>
                </a:solidFill>
                <a:latin typeface="Proxima Nova"/>
                <a:ea typeface="Proxima Nova"/>
                <a:cs typeface="Proxima Nova"/>
                <a:sym typeface="Proxima Nova"/>
              </a:rPr>
              <a:t>Change the first line to add more colors (use as many as you want).</a:t>
            </a:r>
            <a:endParaRPr lang="en-US" sz="1300" dirty="0">
              <a:solidFill>
                <a:schemeClr val="bg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►"/>
            </a:pPr>
            <a:r>
              <a:rPr lang="en-US" sz="1800" dirty="0">
                <a:solidFill>
                  <a:schemeClr val="bg2"/>
                </a:solidFill>
                <a:latin typeface="Proxima Nova"/>
                <a:ea typeface="Proxima Nova"/>
                <a:cs typeface="Proxima Nova"/>
                <a:sym typeface="Proxima Nova"/>
              </a:rPr>
              <a:t>You can also use a symbol for TRANSPARENT</a:t>
            </a:r>
            <a:endParaRPr sz="1800" dirty="0">
              <a:solidFill>
                <a:schemeClr val="bg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7834DB-874B-5AF2-98DE-318EE8822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209" y="2303357"/>
            <a:ext cx="4987578" cy="135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38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 txBox="1">
            <a:spLocks noGrp="1"/>
          </p:cNvSpPr>
          <p:nvPr>
            <p:ph type="title"/>
          </p:nvPr>
        </p:nvSpPr>
        <p:spPr>
          <a:xfrm>
            <a:off x="508000" y="152400"/>
            <a:ext cx="7624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</a:pPr>
            <a:r>
              <a:rPr lang="en"/>
              <a:t>Making your own ASCII Art</a:t>
            </a:r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body" idx="1"/>
          </p:nvPr>
        </p:nvSpPr>
        <p:spPr>
          <a:xfrm>
            <a:off x="640149" y="653550"/>
            <a:ext cx="4725339" cy="201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►"/>
            </a:pPr>
            <a:r>
              <a:rPr lang="en-US" sz="1800" dirty="0">
                <a:latin typeface="Proxima Nova"/>
                <a:ea typeface="Proxima Nova"/>
                <a:cs typeface="Proxima Nova"/>
                <a:sym typeface="Proxima Nova"/>
              </a:rPr>
              <a:t>Then change some of the </a:t>
            </a:r>
            <a:r>
              <a:rPr lang="en-US" sz="1800" dirty="0">
                <a:latin typeface="Consolas" panose="020B0609020204030204" pitchFamily="49" charset="0"/>
                <a:ea typeface="Proxima Nova"/>
                <a:cs typeface="Proxima Nova"/>
                <a:sym typeface="Proxima Nova"/>
              </a:rPr>
              <a:t>0</a:t>
            </a:r>
            <a:r>
              <a:rPr lang="en-US" sz="1800" dirty="0">
                <a:latin typeface="Proxima Nova"/>
                <a:ea typeface="Proxima Nova"/>
                <a:cs typeface="Proxima Nova"/>
                <a:sym typeface="Proxima Nova"/>
              </a:rPr>
              <a:t> to add color to the music note. </a:t>
            </a:r>
          </a:p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sz="18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►"/>
            </a:pPr>
            <a:r>
              <a:rPr lang="en-US" sz="1800" dirty="0">
                <a:solidFill>
                  <a:schemeClr val="bg2"/>
                </a:solidFill>
                <a:latin typeface="Proxima Nova"/>
                <a:ea typeface="Proxima Nova"/>
                <a:cs typeface="Proxima Nova"/>
                <a:sym typeface="Proxima Nova"/>
              </a:rPr>
              <a:t>Add this code and press BTN_A to see your modified music note!</a:t>
            </a:r>
          </a:p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800" dirty="0">
              <a:solidFill>
                <a:schemeClr val="bg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43200-CD35-BD52-74B5-055664F33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809" y="191757"/>
            <a:ext cx="2985191" cy="47599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BD1667-2ECF-02A5-CF3F-62B0AA22A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22" y="2366334"/>
            <a:ext cx="5156293" cy="120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0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>
            <a:spLocks noGrp="1"/>
          </p:cNvSpPr>
          <p:nvPr>
            <p:ph type="title"/>
          </p:nvPr>
        </p:nvSpPr>
        <p:spPr>
          <a:xfrm>
            <a:off x="508000" y="152400"/>
            <a:ext cx="7624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</a:pPr>
            <a:r>
              <a:rPr lang="en" dirty="0"/>
              <a:t>Make your own ASCII Art</a:t>
            </a:r>
            <a:endParaRPr dirty="0"/>
          </a:p>
        </p:txBody>
      </p:sp>
      <p:sp>
        <p:nvSpPr>
          <p:cNvPr id="152" name="Google Shape;152;p30"/>
          <p:cNvSpPr txBox="1">
            <a:spLocks noGrp="1"/>
          </p:cNvSpPr>
          <p:nvPr>
            <p:ph type="body" idx="1"/>
          </p:nvPr>
        </p:nvSpPr>
        <p:spPr>
          <a:xfrm>
            <a:off x="640150" y="653550"/>
            <a:ext cx="7019700" cy="40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►"/>
            </a:pPr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Find a pixel art image from the Internet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►"/>
            </a:pPr>
            <a:r>
              <a:rPr lang="en" sz="1800" dirty="0">
                <a:latin typeface="Proxima Nova"/>
                <a:ea typeface="Proxima Nova"/>
                <a:cs typeface="Proxima Nova"/>
                <a:sym typeface="Proxima Nova"/>
              </a:rPr>
              <a:t>One thing to remember is this art is by COLOR, not character. Use a search like “simple pixel art”.</a:t>
            </a:r>
            <a:endParaRPr sz="18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254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 sz="2400" dirty="0"/>
              <a:t>Try this simple graphic</a:t>
            </a:r>
            <a:endParaRPr sz="2400" dirty="0"/>
          </a:p>
          <a:p>
            <a:pPr marL="685800" lvl="1" indent="-317500" algn="l" rtl="0">
              <a:spcBef>
                <a:spcPts val="1000"/>
              </a:spcBef>
              <a:spcAft>
                <a:spcPts val="0"/>
              </a:spcAft>
              <a:buSzPts val="2400"/>
              <a:buChar char="►"/>
            </a:pPr>
            <a:r>
              <a:rPr lang="en" sz="2400" dirty="0"/>
              <a:t>12 x 9</a:t>
            </a:r>
            <a:endParaRPr sz="2400" dirty="0"/>
          </a:p>
          <a:p>
            <a:pPr marL="685800" lvl="1" indent="-317500" algn="l" rtl="0">
              <a:spcBef>
                <a:spcPts val="1000"/>
              </a:spcBef>
              <a:spcAft>
                <a:spcPts val="0"/>
              </a:spcAft>
              <a:buSzPts val="2400"/>
              <a:buChar char="►"/>
            </a:pPr>
            <a:r>
              <a:rPr lang="en" sz="2400" dirty="0"/>
              <a:t>Use three colors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53" name="Google Shape;15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3200" y="2185850"/>
            <a:ext cx="3505900" cy="262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>
            <a:spLocks noGrp="1"/>
          </p:cNvSpPr>
          <p:nvPr>
            <p:ph type="title"/>
          </p:nvPr>
        </p:nvSpPr>
        <p:spPr>
          <a:xfrm>
            <a:off x="508000" y="152400"/>
            <a:ext cx="7624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</a:pPr>
            <a:r>
              <a:rPr lang="en"/>
              <a:t>Making your own ASCII Art</a:t>
            </a:r>
            <a:endParaRPr/>
          </a:p>
        </p:txBody>
      </p:sp>
      <p:sp>
        <p:nvSpPr>
          <p:cNvPr id="159" name="Google Shape;159;p31"/>
          <p:cNvSpPr txBox="1">
            <a:spLocks noGrp="1"/>
          </p:cNvSpPr>
          <p:nvPr>
            <p:ph type="body" idx="1"/>
          </p:nvPr>
        </p:nvSpPr>
        <p:spPr>
          <a:xfrm>
            <a:off x="640150" y="653550"/>
            <a:ext cx="4609500" cy="3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►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Before you start the art, choose symbols for each color. 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►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This is the “key” to the art.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►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The symbol can be: 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685800" lvl="1" indent="-3175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►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A character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685800" lvl="1" indent="-3175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►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A letter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685800" lvl="1" indent="-3175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►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A number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0" name="Google Shape;16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6350" y="750275"/>
            <a:ext cx="3178400" cy="23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47BC5-A45F-C244-1130-0F29CA01DE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13" b="78139"/>
          <a:stretch/>
        </p:blipFill>
        <p:spPr>
          <a:xfrm>
            <a:off x="782174" y="3844449"/>
            <a:ext cx="4925902" cy="7351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</Words>
  <Application>Microsoft Office PowerPoint</Application>
  <PresentationFormat>On-screen Show (16:9)</PresentationFormat>
  <Paragraphs>63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Proxima Nova</vt:lpstr>
      <vt:lpstr>Courier New</vt:lpstr>
      <vt:lpstr>Trebuchet MS</vt:lpstr>
      <vt:lpstr>Arial</vt:lpstr>
      <vt:lpstr>Consolas</vt:lpstr>
      <vt:lpstr>Calibri</vt:lpstr>
      <vt:lpstr>Raleway</vt:lpstr>
      <vt:lpstr>Source Sans Pro</vt:lpstr>
      <vt:lpstr>Plum</vt:lpstr>
      <vt:lpstr>Plum</vt:lpstr>
      <vt:lpstr>CodeX and ASCII Art</vt:lpstr>
      <vt:lpstr>Built-in Images</vt:lpstr>
      <vt:lpstr>Making your own ASCII Art</vt:lpstr>
      <vt:lpstr>Making your own ASCII Art</vt:lpstr>
      <vt:lpstr>Making your own ASCII Art</vt:lpstr>
      <vt:lpstr>Making your own ASCII Art</vt:lpstr>
      <vt:lpstr>Making your own ASCII Art</vt:lpstr>
      <vt:lpstr>Make your own ASCII Art</vt:lpstr>
      <vt:lpstr>Making your own ASCII Art</vt:lpstr>
      <vt:lpstr>Making your own ASCII Art</vt:lpstr>
      <vt:lpstr>Making your own ASCII Art</vt:lpstr>
      <vt:lpstr>Making your own ASCII Art</vt:lpstr>
      <vt:lpstr>Making your own ASCII Art </vt:lpstr>
      <vt:lpstr>Another example: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2024-08-20T16:23:33Z</dcterms:modified>
</cp:coreProperties>
</file>